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262" r:id="rId4"/>
    <p:sldId id="263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773D"/>
    <a:srgbClr val="FEFAE0"/>
    <a:srgbClr val="E9EDC9"/>
    <a:srgbClr val="CCD5AE"/>
    <a:srgbClr val="798947"/>
    <a:srgbClr val="7C5126"/>
    <a:srgbClr val="D4A373"/>
    <a:srgbClr val="A46B3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70467-7D62-478E-B208-8BE3ED01C440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C927D-6143-4EE0-BF21-666C4A686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8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C927D-6143-4EE0-BF21-666C4A686B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4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6692EE0-606D-4823-A959-C46E89FF3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B8B713-642F-47BA-87A4-B4DFD1935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3A9062-03F8-4AF4-8C16-23442C6DE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latin typeface="Lazy dog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3C3F7-D83E-4CB8-AE65-EF1BB23A8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5CBAE-0130-4004-9ED8-0501A999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52267-EDD1-4EE3-85B2-B87B7C4E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1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5CA2A-D2FE-4C4A-AFD0-FA3B72EF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7B6B-7D52-410A-9396-786D56803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28C84-8A47-4E76-903D-3D68A5DBF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1A446-5C21-4CC1-A57E-FEF7DAE31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082B6-9388-4A2E-9790-4864AF03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34401-A5B4-4372-83B1-0AC5DDE6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668A7E-9DC1-415D-BBFD-F28B4A996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7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0BA9A-AE55-49D8-8220-0A591A8C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56912D-E170-49E3-B32E-08F02F631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7C4C2-38A7-4B1A-8FCD-7F47A2026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979A0-CD08-424C-B1E7-04DE08D5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92D6A-1BFD-4275-A6E2-BF70B914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8913F-68B9-4571-8F46-BBC14934E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9F8ADE-3EA7-44E1-BEE6-BB65E41C25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79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CEE8-7FA6-40F4-919B-0C9DC425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F7893-9914-4A71-9A9C-CFE6D0253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F76ED-47F1-48DE-80C0-F49B4658B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18089-B21B-4712-A43B-99749F54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1E338-5DBE-4D81-8127-D896A7BF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C2CBCB-64AB-4EA9-89CF-7ACE53720E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1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DD3AA-18EB-40C1-8D3E-39C86F42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153F45-ED91-4DE3-B2E7-96EDD780A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873ED-0B12-4851-841A-F2C5004C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379DB-CC00-42B6-8E1B-44E474D8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11A07-5FC9-4ACC-9321-FA6225420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09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EC6197-6705-45C3-BD07-3E99EEFB2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FD78D-089D-4A34-837B-4DF642B55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8CE06-5D08-4745-80E3-F832D6E3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C47B6-F17A-4647-87EF-203D142F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423C8-F92B-4345-BC38-3FED7B1DC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B0C0-9D79-4472-84EA-EC5F2AA15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04B40-8F8C-4C5E-93B3-E24120C0C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68805-2F49-4E1F-BA04-631EC29DE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4D868-873E-4F09-B2AA-F5ED7588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B1472-33ED-43B7-B15B-7925CA10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2BEA58-AF73-4E7A-B550-9CBEDD8BB8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64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79725-FD87-40A7-9E39-E2178632D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5A266-8069-4D8F-BE06-190D611D5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B57BF-72A5-4D0E-90BC-919EF7CF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C6C27-0A88-4D4C-9916-185121FC0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61094-675B-422A-B7F1-2AE71FBF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C59ABA-36F4-4826-846F-C171F5C471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3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898C4-063B-4623-94B2-7EFA1602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38A5E-9559-4798-BB95-BE304A4A9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EAD3E-3664-45FC-9A3C-F4FE300AE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8FEB9-C2B5-4B98-9113-889B4A99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CF53B-FEBF-4E6D-BF6B-455BFAE30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A754A-A7F5-448B-80D7-677AB0830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2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488ED-847A-4DD0-B956-CA90E0C2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36079-5D14-4A75-B1D1-43150335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7054B-E334-4790-8134-FED506E3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377CB-B140-4212-A147-171497651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95AF1E-C13F-4C82-BA06-ACD8A3965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28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4D2-8BE5-4CC9-AEE5-2DA73F0A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81D95-DF0D-4391-BA8D-EC7AA2FB3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E371A-7C55-470A-A000-60ED7B29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782A93-5ED1-4E18-B323-1B286EC5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C3AAD7-2045-4459-BCD7-9C489EAE5B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0282E5-9E50-4100-A7B0-EA1A84A6EF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6A56D23-1904-4FE9-9812-7B4750D7559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0E39E-64E6-4AE1-B3B5-72CEE7E12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67F02-22E9-49DA-ADAA-2BE6E1C97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AAFF4-3F0A-4AE0-A370-63A256A52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AB0746-D6E9-4002-A5B6-8E550507A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F750B8-E608-4274-8DF7-EC42B50C6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52318-A522-4B83-BD66-9D2D3E38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2848E-BE87-46B3-9463-9BEC88830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C6104-FB58-4BDB-9F6D-6DB3D1CB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F43CDD-EDDE-43EA-BF45-5D906D37F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0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1E58D-0CAC-4119-A9E2-B4B811BF6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B3A2EF-89A2-4F3D-A8F6-5C105FAA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571BC8-66A8-4094-88E7-12992390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F178E-0830-4D15-941B-5AFAF2291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C67035-6ADE-45DE-82BF-6F9F540EDE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4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D3262-94C3-4217-9938-9E542ABF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B6C2B-7F34-4AC6-B75D-01FAF185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095FF-79F0-44F3-A646-1CCAFA51F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34BDD7-CAF0-4209-95AD-9D8ED4A4FC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8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2D8400-04FD-4E23-BDB3-9BF105C4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871E3-0FB3-4CF0-93FD-620488C58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8F60C-943D-4AAA-A62C-37135F137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0F7F-D13B-4BCD-BFD6-810A49F255CC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B791A-5C8A-4CCA-81FA-BBE2BBB2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D1785-D0E3-4DED-AA4E-F490D9E2A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4AFC7-090C-4A26-A3C5-0CC658B0D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45411D-31B4-4436-BC36-BC1EA20BB18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4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62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6137E7A-18AC-4A8B-89C7-06DAEA0F790E}"/>
              </a:ext>
            </a:extLst>
          </p:cNvPr>
          <p:cNvSpPr/>
          <p:nvPr/>
        </p:nvSpPr>
        <p:spPr>
          <a:xfrm>
            <a:off x="4195009" y="4279230"/>
            <a:ext cx="3801979" cy="954506"/>
          </a:xfrm>
          <a:prstGeom prst="roundRect">
            <a:avLst/>
          </a:prstGeom>
          <a:solidFill>
            <a:srgbClr val="FEFA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6AB4AE-374A-4674-A119-FD9C6F73A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5760"/>
            <a:ext cx="9144000" cy="172490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69773D"/>
                </a:solidFill>
              </a:rPr>
              <a:t>KSK 1024 </a:t>
            </a:r>
            <a:br>
              <a:rPr lang="en-US" dirty="0">
                <a:solidFill>
                  <a:srgbClr val="798947"/>
                </a:solidFill>
              </a:rPr>
            </a:br>
            <a:r>
              <a:rPr lang="en-US" dirty="0">
                <a:solidFill>
                  <a:srgbClr val="798947"/>
                </a:solidFill>
                <a:latin typeface="Lazy dog" pitchFamily="2" charset="0"/>
              </a:rPr>
              <a:t>Server Hardware Installation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5A1D21B-C9B3-4D64-B7A4-1C2C0964C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6568" y="4387515"/>
            <a:ext cx="4138863" cy="846221"/>
          </a:xfrm>
        </p:spPr>
        <p:txBody>
          <a:bodyPr/>
          <a:lstStyle/>
          <a:p>
            <a:r>
              <a:rPr lang="en-US" dirty="0" err="1">
                <a:solidFill>
                  <a:srgbClr val="7C5126"/>
                </a:solidFill>
                <a:latin typeface="Arial Rounded MT Bold" panose="020F0704030504030204" pitchFamily="34" charset="0"/>
              </a:rPr>
              <a:t>Kuiz</a:t>
            </a:r>
            <a:r>
              <a:rPr lang="en-US" dirty="0">
                <a:solidFill>
                  <a:srgbClr val="7C5126"/>
                </a:solidFill>
                <a:latin typeface="Arial Rounded MT Bold" panose="020F0704030504030204" pitchFamily="34" charset="0"/>
              </a:rPr>
              <a:t> K1-1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E68C12-338F-4B2E-9B40-628ACD4B3C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772" y="983393"/>
            <a:ext cx="1825291" cy="8678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56775F-9997-439B-8522-C0BEC99C39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83393"/>
            <a:ext cx="2983831" cy="839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2260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22C6-FA31-40E3-9019-5E4D340B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67F2A-4607-432B-A155-9EDD11A68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2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CF069-73B5-4133-9FBA-CAF93B96E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81995-0425-4394-9CF2-2FCAE43EF6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56DF40-8F23-44B7-AC1D-AE120CFFF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456A8A7-2754-4942-901D-CAA1A1B45CF3}"/>
              </a:ext>
            </a:extLst>
          </p:cNvPr>
          <p:cNvSpPr/>
          <p:nvPr/>
        </p:nvSpPr>
        <p:spPr>
          <a:xfrm>
            <a:off x="2955757" y="2281989"/>
            <a:ext cx="6280485" cy="2294021"/>
          </a:xfrm>
          <a:prstGeom prst="roundRect">
            <a:avLst/>
          </a:prstGeom>
          <a:solidFill>
            <a:srgbClr val="E9EDC9"/>
          </a:solidFill>
          <a:ln>
            <a:solidFill>
              <a:srgbClr val="FEF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69773D"/>
                </a:solidFill>
                <a:latin typeface="Arial Rounded MT Bold" panose="020F0704030504030204" pitchFamily="34" charset="0"/>
              </a:rPr>
              <a:t>TERIMA KASIH </a:t>
            </a:r>
          </a:p>
          <a:p>
            <a:pPr algn="ctr"/>
            <a:r>
              <a:rPr lang="en-US" sz="2800" dirty="0">
                <a:solidFill>
                  <a:srgbClr val="69773D"/>
                </a:solidFill>
                <a:latin typeface="Arial Rounded MT Bold" panose="020F0704030504030204" pitchFamily="34" charset="0"/>
              </a:rPr>
              <a:t>KERANA MENJAWAB</a:t>
            </a:r>
          </a:p>
        </p:txBody>
      </p:sp>
    </p:spTree>
    <p:extLst>
      <p:ext uri="{BB962C8B-B14F-4D97-AF65-F5344CB8AC3E}">
        <p14:creationId xmlns:p14="http://schemas.microsoft.com/office/powerpoint/2010/main" val="1710263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B90A5FB3-F2F2-4E75-A50C-3ADC32037AC3}"/>
  <p:tag name="ISPRING_RESOURCE_FOLDER" val="I:\~KSK1024 2022\KSK 1024 iSpring Template\"/>
  <p:tag name="ISPRING_PRESENTATION_PATH" val="I:\~KSK1024 2022\KSK 1024 iSpring Template.pptx"/>
  <p:tag name="ISPRING_PROJECT_VERSION" val="9.3"/>
  <p:tag name="ISPRING_PROJECT_FOLDER_UPDATED" val="1"/>
  <p:tag name="ISPRING_SCREEN_RECS_UPDATED" val="I:\~KSK1024 2022\KSK 1024 iSpring Template\"/>
  <p:tag name="ISPRING_FIRST_PUBLISH" val="1"/>
  <p:tag name="ISPRING_PLAYERS_CUSTOMIZATION_2" val="UEsDBBQAAgAIAJZgkFPuA81MSQMAAOMJAAAUAAAAdW5pdmVyc2FsL3BsYXllci54bWytVslu2zAQPTtA/kHgPaIdd0kCKUFbwOihLQK4282gpbHEWiJVkorifH1H1K7IbgPUgA1pOO9xlsehvbvHNHEeQGkuhU8W7pw4IAIZchH55NvX1cUVubs9P/OyhB1AOTz0SS54CWAJcULQgeKZQfA9M7FPegYXmYmTKS4VNwefLOfI3e60vCTnZzN0EdonsTHZDaVFUbhcI0JEWiZ5SaLdQKY0U6BBGFC0CoM4DfbG/B2N31QKag4Z6B4yMy/fuCZpOR41H5AUS1eqiF7O5wv68/OndRBDyi640IaJAIiDlZzZUm5ZsP8swzwBXdpmXhXkGowpg7C2mWdu+OJKOFoFPqkcNilozSLQbiIiQlu/hrMhqDCNdcNEuBHsgUeszG2jay/boo5Ex1KZIDc1eg+HrWQq3LT2nr9HJyL2dgnTcc2nB7lY/j2vk7F+m/J9MhabUb5NuI5xqQ/prNNJ0OGuXmprbGX7rZHtqmQijoLfOVcQ2tfv7QmYL0i1YStzG6eriwAX8GnFAiPV4QPCULq1bNxWKW6lFNeCWg633X3dUZAm2x0wkytoSjXzHngI8gtTyvbr1qgcPDoy1lg6BHu0SrluUtcQLzZp8vofelP6jVrzS0txqjcW8j9a8xGJ2qpwEcLjiqOPgRSragDLXdpckyVuuWcXk863ae84DUzdWcC2/MIRYJiKAE9/yAyjnZ0eg4JiGl2CXI2wvYWj4JhHcYJfM8kwXj1KkzK1n2ToLRwFJzLYT0Bb81HgVskCM9R5luEIeF685+ttR+i4JSNltnL06MRA9IJcG5nyJ6v1waQ0N1bUJ87v+Zlz7NOA3mW8hbydn0KMZsEgrmYy7E4R4GR44FCsBzwXtdXNcIxPTPvyaTTiS9N9OWWa+VwaNlllGU9yMHlWeTUnOc9GPiHsWJ6YD/2EhteHhY4Snr45prh+4FmVxZo/gVPwsPxzsFhiqZ0YSr375M3VsseAWsTZONjemo7tuJOiqYPrUvtW/dp2NHdUrZVKZsck5dW9qDDVPHiPcoyUzEU4EoBtWE2vE5zI7xQwJ4EdZrS4xOMhM5+8woc65+vX113KbxfXDdbGdV9tXMXyggupDriTH60PUpuIV881fPwDUEsDBBQAAgAIALJzlVTMt1HWbwYAACoZAAAdAAAAdW5pdmVyc2FsL2NvbW1vbl9tZXNzYWdlcy5sbmetWdtu4zYQfV9g/4EwEKAFttndAhsUReIFLTO2EFnSSnS86QUCY9E2EUl0JcpJ+tSv6Yf1SzqkZMfeCyQ5AZIgkjFnhsMzZ4b0+ceHNEEbnhdCZhe996fveohncxmLbHnRm9LLn37poUKxLGaJzPhFL5M99LH/+tV5wrJlyZYc/n/9CqHzlBcFPBZ9/fT0jER80fMHEbYsEob2wCERDmwcOXhAnGiArauIetGAjGy31x9JpOBnxdEtX4osgyCQXJgXRSJifv62Ru3mxKPUm0Q+donT6w+kUjJFA5Yfh+bia3uEqe250WAKwG7Y67tsI5ZMQQrRbQnwWXEcdkgotd0RIOL5HAzErUiEekQhVwpycSyqYw9Jrx8en0Hq+dv0Ubnumrvp0PYgbUFQZc1AwgrLWEiUsTw3iesA6Dv4hgRRaBEA1dAejcKp73sBJUOIULNFpGVSbYgoUCYVKsr1WuaKx0hkhlDsIMOp7JSb8Mp2I3Bv1le/th2b3kQTT+ealnmGwPmLOXG9YIKdA/TF4gXg/YCExKWQTn/sUa/X93Ne8EzxHK1XUskueJpmkRt5l5HlTV1aMw6dfJqS0Oy8O50MSHCiS/qEehTWs/0oPOng6Br8fINQ1+DsOELNMCRggoOrKidWQODFMJrZdNzrWzlnmjb3Qq2QCNe5FiW+YUlZ8avWziZ3W6XDvl/rxjbuAZvfNVlb3gTq7yZyvBGIpT2CsGS6ZtkjcuRS/pH98PPZ2cP7D2c/dgIKgVLOIRQySB/etQByaeA5lSxELvkM+63/drPzptSxXaB0/U83ayDvNTAW/jbaTYMAaF5z1A6NZuhcOMRoxo0s0YptuG4/G8HvjUJAGYi87jz6g7mEF1nZWGNDb4KBRlBZNLAtTVEoBZnnj28q4SnVSubgrkCxKNhtAuTSPjWv9OfrqgIrdkktViBhsUyZyE6bXc9cx8NDQ7MJ8BuPtF7sFgVIB/CG1BtdOG/AxX2WSBajRc4B0AsRW68TMa9ltGa+n7DHxigCPIM2BnT3nBAUbLh90+uTLEbDnOnFdkQJcEgCAMhZwfMjbCPDdWOOcJJ0Qxjbo7EDv1SHMBbLVQK/qmscPgEm+LxRK2pBxmE484KhTprWY4bWrCjuZR4fsHR/P5uAbdfyoBAsugeu2+UOGPghYPrLcz5XzWAQJTb8rusKlgoEjKgRA11SaVkoKJt0nXDFTbRCL4XNq1GJLyTUV8JhejLcB++m2Bpp7uCpa42jAd2JqMPKbL5qaQfF+c362K+GEmiyz/nGmGo0mDY/g7qAGHpdLLwr0MCrLhY3BMZE+NNkszevgu5tRWkrenOmNSZ5rEcJzaaNkGUBb3RKQJrMjhSn3dyEBDq7S23sfEdbK9TtLLYUGw5x5DHPGx2B3FtkqIvq09T+LbrEtmN69ZfUY49m7mPxhmVzfaCYM72nj/BZLGLzmaa98f9XKf5GTNVSf1J3CXdIPp90jeegsXynIphSPF2rJtc6YXX4x0ShS/y7IbRZ+nH+d2P5i+zM3iD/7P05ODB02aPGIJ6Zqfa79dKR1LM/gYFFN0eYMZL2VmPtdmB7uiM2nzye7Gz38uCgYWcL2d7a9WoAV6JjMcIx5NhEHsKok0IXam9rTh/74ZtzR3v7GRmENoWuM+O3hVCNnk09t+6vppyPb6x7M+tBs6E2dcjBPQdAJiKF+OMWmNMJ2WagahEHK5nJMolN+SfizrQJyG2Z8q+n4UUuU/M2YcWW/lWb+vicKKrFBZVTv8M8tavg1vuzV8DH71JIcABjjIVdS88+lq72pKURlI9OhUPD7egEdZQyNV9BO17IMotbAlVHsCG5xABWrznkLG+ewmqAL8Ko3qL67a+dQPREByJKdmC/u1Lx4s/OIHoZO4zq+kLxB9UMNB0YFoWRd3kJk9xi0WRB8eAwZPPQxqo+Km/tWp6cqQ3sf5EjKauaYipTeHXa7JfqKztDFkwptsYTqL/QlJsscxg6uyBs6WZ50wCOdHXlWgAEAwQVKuGIPDBdb11Q9dUPKLM5pPX6E5bfgaxTKZNOsZkN1OWkuq3p6Q6kVInIOkX+vKaqF0xtP8LDobkQgkzCef+umiFiOHDO65uhRC5bg1lj7ELX+AKPx0J1BQwI2V346EsNc4HgSKa/m/jvn3+b7KtrwlqTQfaq5yfR23zdt3dPhflW4/zt3pcc/wNQSwMEFAACAAgAsnOVVAAAAAACAAAAAAAAAC4AAAB1bml2ZXJzYWwvcGxheWJhY2tfYW5kX25hdmlnYXRpb25fc2V0dGluZ3MueG1sAwBQSwMEFAACAAgAsnOVVNkKRfBRBQAAGh4AACcAAAB1bml2ZXJzYWwvZmxhc2hfcHVibGlzaGluZ19zZXR0aW5ncy54bWzlWd1y2jgUvs9TaLzTy4bQJG2aATIUzMRT/hY7bTM7OxlhC6yNLLmSTEqv9mn2wfZJ9sgOBkJ+RFs63fYiQyyf79ORjs6fXDv7lDA0I1JRwetOdf/AQYSHIqJ8Wncugs7zEwcpjXmEmeCk7nDhoLPGXi3Nxoyq2Cdag6hCQMPVaarrTqx1elqp3Nzc7FOVSvNWsEwDv9oPRVJJJVGEayIrKcNz+NHzlCjnlsGCAP4SwW9hjb09hGoFU09EGSOIRqA5p2ZRmHUYVrFTKcTGOLyeSpHxqCWYkEhOx3Xnt5bbrrYPFzIFVZsmhJs9UQ0YNMP6FEcRNVpg5tPPBMWETmNQt3pw5KAbGum47hwevDA8IF/Z5MnZi8Vjw9MSsAtc306QEI0jrHHxWMwoyYRIMAdRDS0zAqRrYyuSmnzS5UAxFM05TmgYwBtk9qrutIOrkdtxR26/5V5djLqFqtaIwAu6rhXG73pt96o/CFz/6jzodbcGBe6HYAvQtppZ0w9Hru/2A3d09cYbbImwV2qJcXtNr7sl5r37xveCbWfqN3vbQobng74d5vxy6I66Xv/tVTAYdANvuETlZ3jltNYq6we/Bg4iMrl6vHWcJWOOKYNgc+eMK6IhXDEspyQQHQreOMFMEQf9lZLp7xlmVM+Nh0JUuyYkbaqUhHpkvK/uGI9ylnQFISgGLln69vHr0rVfnawtvVLMvlzWvVrWymA3jIUW31n76sFxqf7ro8fVf0DR2oxGRPSxlHnI2lzAkyq8WEbH6uHLl49r8cBsNaw1DmMIpXoRCVdHFlLU6I9DTWcQp8kdXScZY36WpkLqZTBdHSyVeICmNhF87fyZZzQWLCrtRpIxifo4ISsJyL+mvAOSVQdNwFMYWHSQEo58zCHpUQ1WDksClY2VpjpPdp1b6aakmCHgg6xMUM/fsHoYY6nWXKO0j0k0YeOPvtBE/VlsdzH0oKjPwATIOKiVvMsj1Jb4BpK0jfiQcBuxczg8zBwgIq2UkFhtIYmajFkJJ+DNNoLvyVhRTaxERcYiNBcZYvQa9lkg8Lssgf9iglaLAzSRIslHoYDRSOVmmVFyQ6Izm4kuYYokAyRUSykjupjhY0Y/ozGZCAm8BM/AbDBOVcG/vxVxipVakuKFjs+KFOv12+6HZ2aBOJphKFe2Iwf3Jkmqd8KP54gLvcDBdoQ4g1NhjBLRKH9ns7b9LzdDGWHAzt/IGmv8iiYZw9+SvtyQFeodmnw3s2xj+Cc1sJ42xrPc0Y3z5tTg4hRMUnDCixCyA+UZsSUMMUeCsznCIZRJyoSNGRWZgpEiQBTU6ss1LPBwTPOnKWQymFFGRFpRHlRfHB4dv3x18vp0v/Lv3/88fxR0W0AOGTbTFRVk69G2wxp5p8V5AvdAK2GHutNQPAF6sK2wxm2r5iMthjXynkbDGnu33bAGbjQdTyAfaT02sB0hExN1og173t+FWsA9o3SzFXjvvODyHoLcFTYLtlrFFJP315Z5pf+jlpa+2xy1zhGY66Ib+Kc24aEvIBLrMIYAMzFXMZaYvDWwkR1cBGB/14rWmNmqbh2576wIweBWUddu2v7AasFvbaRGRZ05XKkxrVSAumFa5EGoHBhNoNCNvlsW+JqYbOXD3zic7yzM/T9C1Ve3wUWs21GoIliG8c6O7q+RTHZpoJ9423/s+6Gf+RJntLhOthHuYXlNJAqEYFbyw8WlKfL4xKo48QlBCTTkdhsYke8artYPvu/2vDeDbvsXSA0/6A4WT+WHkrUvI+WN/fqnRPMmoZwmsK2miS+/PzaOjw5qlftf7e0B2/r33Mbef1BLAwQUAAIACACyc5VUG2kzO4cDAAA7DAAAIQAAAHVuaXZlcnNhbC9mbGFzaF9za2luX3NldHRpbmdzLnhtbI1WUW/aMBB+Lr8CsXdYKRutlEailErV2FqtjHcnOcDCsSPboWO/fmcnDg4ECBESvvu+8/nuy5lAbSnv7kAqKvhjb9QLOzdBnEsJXC8gzRjR0I2IgtfksffyZz7vDSxCMCE/QGvK1woNpaVLERWLNCN8Pxdr0Y9IvF1LkfOkF355uTNPMLDQI9Jmn4FklG8R9214//T80oxjVOlXDWl/RWLoC0wcCbPb2XA2bEPIJCgFJpmH58lw8v0Kh5EImNtlNB7djyatGIdtXuynFWlHFdWWNB6O78ajZhKWFrH1ul7YIxNZnrVvQybF2uR+xBib5wqDCZKgGhD+/GCeK3BU1t5scqXfGv7qK7WPcq0F78eCaxRtnwuZEoaclf204pQdbsGwKqq2wMyjpAXBKSgaJ/G5wpA11KseQ3KbnOsTVg9kHX8p+0I1fjFJM1AxmmAeQiY2Y/hqngO0/OW9+YGpoRTs3exQmwhGzxGDUMscgoFbGY/aiM+3XOPrDuGKMIVu3+Qg73jId5IrF6Juc6jf8El54kFKg/MvBctTmBZZerC63aGn0yfbNz+vylYlJmFXmrzMDkaH+4X1PsF5Rof7MEV/42x/Aj72GIZ7hZ6Ibd6FQt8EwAn+dtVxK+sy4edm8Chvv9JgAalIILR6WNAUTGeCgbWZJAZHWQSc7OiaaLxFfhpMtLepq2Bw5Cg01CiZQFPN4FRIscilwiTQuSwPV3anwWMIxaunJnoOK+2wdaMrvbml/F7b9WX1loGKIhWLrsbr67GXErkFuRCCqV63pOAIwwj21jyGm1sCpw/IV74SbQhcaPAj27wbkaJ4lVphidYk3qSYSXPWVels7xp7FJT7nfaO52kEcob9puCEVrcZ1IauNwy/eknhE5I6/IzT8PQGQ3FCKw17BtthIDLeOH0XC2NPc6Ypgx24geAZzCHPHCdQKOnTMxrd1LXmWa4KrZwdByX4qLrjBL7EfER9BvmOyzrWJFL2MId54CbwIaI3k8uZZjTojzO7tjLxA6KzoVbYEK9uJNfiQxOpy3CHtT0o2cGE09SODjR72zZ4DIMJkZUVsC5XyBO729xcJlUg5eANnmaCGYvhsIlgPfWpuMB3LVxJAH8iWmOnmtM/YB8JIpNfFaA2uBvchosnw4vMDlccymmmg4Fnsq3wOpBSTs1//mmutEjpPxtnVrsmLkI6GA59YafzH1BLAwQUAAIACACyc5VU0R5ofU4FAACkHQAAJgAAAHVuaXZlcnNhbC9odG1sX3B1Ymxpc2hpbmdfc2V0dGluZ3MueG1s3Vnbbts4EH3PVxBa9LFxLk3aBnYCx1YQob6tpbQNFouAlmiLG4pUScqp+7Rfsx+2X7JDKZbt2HHobpyifShS0XMOh5yZw6FUPfuaMDQmUlHBa87+7p6DCA9FRPmo5lwFF6/fOUhpzCPMBCc1hwsHnZ3uVNNswKiKfaI1mCoENFydpLrmxFqnJ5XK3d3dLlWpNL8KlmngV7uhSCqpJIpwTWQlZXgCf/QkJcq5Z7AggH+J4Pew050dhKoFU1tEGSOIRuA5p2ZRmF3qhDmVwmqAw9uRFBmPGoIJieRoUHN+a7jN/ebh1KZgatKEcLMl6hQGzbA+wVFEjROY+fQbQTGhoxi83d9746A7Gum45hzuHRgesK8s8+Tsxdqx4WkI2ASu7ydIiMYR1rh4LGaUZEgkRIOoUy0zAqQLY3OWmnzV5UAxFE04TmgYwC/IbFXNaQY3fffC7budhntz1W8VrlojAi9ouVYYv+U13ZtON3D9m8ug3doYFLifgw1Am3pmTd/ru77bCdz+zbnX3RBh79QM47brXmtDzCf33PeCTWfq1NubQnqX3Y4d5vK65/ZbXufDTdDttgKvN0PlOTyXrdXKYuJXoUBEJufTW8dZMuCYMtCaBzmuiAa1YliOSCAuKFTjEDNFHPRXSka/Z5hRPTEVCqJ2S0haVykJdd9UX80xFeXM6ApCcAxKsqzto/dlab99t7D0SjH7bFkrvayWWteLhRYv7P3+3lHp/vs3691/xNHqmEZEdLCUuWQtL+BJFw5m6rh/eHy83otHZqtirXEYg5TqqRLOj0ytqPEfh5qOQafJA1+HGWN+lqZC6pmYzg+WTjxCUx0KvpB/5hkNBIvKuJFkQKIOTqAKehfcQUMoDQYh7KaEIx9zOOSohrCGJUJlA6Wpzg+3i3vruqSYITjA4BQmqO0vhTmMsVQLtVAGxJws4ekfHaGJ+rPY32LoUVOfwZ4jU5FW9i6PUFPiOziUbcx7hNuYXUK2MJMxRFo5IbHawBLVGbMyTqB8bQw/kYGimliZioxFaCIyxOgt7LNAUGhZAv+LCZrvBtBQiiQfZVhppPKwjCm5I9GZzUTXMEWSARK6o5QRXczwJaPf0IAMhQRegscQNhinquDf3Yg4xUrNSPHUx1fFmep1mu7nV2aBOBpj6E82I4d6Jkmqt8KPJ4gLPcXBdoQ4g6wwQYlolP9ms7bd7w9DKSkQ52eKxgK/oknG8HPSlxsyR73FkG9nlk0C/6QH1tPGeJwXuinenBpKnEJICk74IYSDg/KM2BKGmCPB2QThEPoiZWRjTEWmYKQQiIJafb+HBR7SNH8awdUJZpQRkVaUe/sHh2+Ojt++e3+yW/n3739erwXdd4w9hs10RcvYWHvPsEY+uNM8gXvk7mCHenCDeAL06D3CGrepm2vuFNbIFTcLa+zD+4U1cOmW8QRyzV1jCXshZGJUJ1qK5+prpwXcM07XG4H30QuuVxDkpbDcsFUrpntc3Uzmrf2DXnLw45pJ3633G5cIAnTVCvwTG0HoCNBeHcYgKUPztsUSk3f/NrbdqwAi7lrRmsBadap996MVIYTYSmftpu10rRb8wcaqX3SWvbmu0soF6BRGxckHvQKjCbS20Yvp/v9RYauqfWYB35qw/RzitPKmS9eqU6FnWxIngmUYby1Zf+ID48fF5Bfe6ZXZr1YdzsgnCTWgFzqlf+X3Mv3pK2Eb4zaWt0SiQAhmZd+bvvhEHh9adR8+ISiBO7bdBkbkRdVpMel9t+2dd1vNrWY/tUv/n0Jynnf7iqfyS8fCp43ylfvit8AdGF/8snq68x9QSwMEFAACAAgAsnOVVHrSF6LEAQAAigYAACEAAAB1bml2ZXJzYWwvaHRtbF9za2luX3NldHRpbmdzLmpzb26NlMFOwzAMhu88xVSuaIJuUMZtaJuExAEJbohDmnpdtTSOkqwwEO9O0zJIWheWXJq/X3/HSe2Pk1E9Ih6NbkYfzXOzfgjXjQZOs3oHZ6EuBvTS6ZERRQZPRQmikBB1kOrw6Y/8+UtQxpFsTNP9o7M1nl+E7s2aCePjirDQhGYIrSK0V0J7owK/B5l9Z9Vm5B1zurMW5ZijtCDtWKIuWcNEp+tm+Al2YKxA/4OuGYfA9DK+TrNB8tdxmiYZn/kcx1Ixub/HHMcp49tc405mLb2auOnTm70CXV/49ifs7WLlA6Iw9s5C2Q28vFjGy3iYVBqMge+4s8U8nl+RsGApCD+hZHo9nf+BBsarZvxBV4Up7IFO4mSSTH1asRx6p8Qhu8gmISZrr95p9oK3nIU36yXDAkKwPeieVf/HUKh26ogLVBpzdyJ9NHGTRAWyrJB5yy1mbpKc26yzHfo3mo4xTlFnh9uDczd9pnMY8ygoszKs0rY1eGW3Iaq4HGo2R3QKSxa76US9p/qEoEQqLhKaoj6uyM3Ybudx6+c6baa3oJ8QRd1M3SWBqZsL6Du5RicwaxnflLVWp/PiNw5y5/zoHDvbPPn8AlBLAwQUAAIACACyc5VUuOc88l4AAABjAAAAHAAAAHVuaXZlcnNhbC9sb2NhbF9zZXR0aW5ncy54bWwNyr0OQEAMAODdUzTd/W0Gx2a04AEaGpH0WnFHeHu3fcPX9q8XePgKh6nDuqgQWFfbDt0dLvOQNwghkm4kpuxQDaHvslZsJZk4xhQDnEIfXzP7hMgj+TSHWwTLLvsBUEsBAgAAFAACAAgAlmCQU+4DzUxJAwAA4wkAABQAAAAAAAAAAQAAAAAAAAAAAHVuaXZlcnNhbC9wbGF5ZXIueG1sUEsBAgAAFAACAAgAsnOVVMy3UdZvBgAAKhkAAB0AAAAAAAAAAQAAAAAAewMAAHVuaXZlcnNhbC9jb21tb25fbWVzc2FnZXMubG5nUEsBAgAAFAACAAgAsnOVVAAAAAACAAAAAAAAAC4AAAAAAAAAAAAAAAAAJQoAAHVuaXZlcnNhbC9wbGF5YmFja19hbmRfbmF2aWdhdGlvbl9zZXR0aW5ncy54bWxQSwECAAAUAAIACACyc5VU2QpF8FEFAAAaHgAAJwAAAAAAAAABAAAAAABzCgAAdW5pdmVyc2FsL2ZsYXNoX3B1Ymxpc2hpbmdfc2V0dGluZ3MueG1sUEsBAgAAFAACAAgAsnOVVBtpMzuHAwAAOwwAACEAAAAAAAAAAQAAAAAACRAAAHVuaXZlcnNhbC9mbGFzaF9za2luX3NldHRpbmdzLnhtbFBLAQIAABQAAgAIALJzlVTRHmh9TgUAAKQdAAAmAAAAAAAAAAEAAAAAAM8TAAB1bml2ZXJzYWwvaHRtbF9wdWJsaXNoaW5nX3NldHRpbmdzLnhtbFBLAQIAABQAAgAIALJzlVR60heixAEAAIoGAAAhAAAAAAAAAAEAAAAAAGEZAAB1bml2ZXJzYWwvaHRtbF9za2luX3NldHRpbmdzLmpzb25QSwECAAAUAAIACACyc5VUuOc88l4AAABjAAAAHAAAAAAAAAABAAAAAABkGwAAdW5pdmVyc2FsL2xvY2FsX3NldHRpbmdzLnhtbFBLBQYAAAAACAAIAHoCAAD8GwAAAAA="/>
  <p:tag name="ISPRING_LMS_API_VERSION" val="SCORM 2004 (4th edition)"/>
  <p:tag name="ISPRING_ULTRA_SCORM_COURCE_TITLE" val="KSK1024 Kuiz 1-1"/>
  <p:tag name="ISPRING_ULTRA_SCORM_COURSE_ID" val="A4601D71-4885-4ADA-90E6-2D99973D7E16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\n\&quot;\u0018{73718ACB-B858-44C7-B780-AB1672C09B96}&quot;,&quot;I:\\~KSK1024 2022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}}"/>
  <p:tag name="ISPRING_SCORM_RATE_SLIDES" val="0"/>
  <p:tag name="ISPRING_SCORM_PASSING_SCORE" val="80.000000"/>
  <p:tag name="ISPRING_CURRENT_PLAYER_ID" val="universal"/>
  <p:tag name="ISPRING_PRESENTATION_TITLE" val="KSK1024 Kuiz 1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4BB5419-5562-44A1-8D10-511C3A0E308D}:25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13</Words>
  <Application>Microsoft Office PowerPoint</Application>
  <PresentationFormat>Widescreen</PresentationFormat>
  <Paragraphs>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Lazy dog</vt:lpstr>
      <vt:lpstr>Roboto</vt:lpstr>
      <vt:lpstr>Office Theme</vt:lpstr>
      <vt:lpstr>KSK 1024  Server Hardware Installation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KSK1024 Kuiz 1-1</dc:title>
  <dc:creator>Intan Keristina Mohd Yusop</dc:creator>
  <cp:lastModifiedBy>Intan Keristina Mohd Yusop</cp:lastModifiedBy>
  <cp:revision>24</cp:revision>
  <dcterms:created xsi:type="dcterms:W3CDTF">2022-04-21T05:09:21Z</dcterms:created>
  <dcterms:modified xsi:type="dcterms:W3CDTF">2022-04-26T02:00:28Z</dcterms:modified>
</cp:coreProperties>
</file>