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032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4E805-3F2D-471F-AC25-A5F6DC4479F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2654F-7C8A-49C9-96B9-9399CBDB28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48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7082A-08A1-4AB5-AD56-F56BF8588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44FD19-09E7-484C-8895-849E3E2DD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33E45-4D8D-4B89-BF8F-459C15AD8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446B92-67B4-41EF-824E-350AEC0E8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63D7A-5802-4DFC-AE0B-D384C04EB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3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9C36A-97A9-4AEB-99BF-89BA64202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A70327-7F65-45E2-8189-9FD8B61FA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7F477-C90B-44A4-954E-087162832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D99BB-DAA3-4D8C-9204-513B2E5AA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0C063-9515-4C3A-B551-76256DE69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5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056A78-45AA-4B91-BE6C-15CB3C174D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0A650-51E8-4C5C-9A12-C21D8BB2E0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9B1A2-8DB3-4C70-BC05-E7466BA7A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ED203-B25D-414A-93E8-DF7FE05E3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CB192-686D-462A-8DB6-F74A5304E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24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75">
            <a:extLst>
              <a:ext uri="{FF2B5EF4-FFF2-40B4-BE49-F238E27FC236}">
                <a16:creationId xmlns:a16="http://schemas.microsoft.com/office/drawing/2014/main" id="{DE1F0CA1-994C-4B15-BD61-C1FC8BE244E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5795324" y="-2019910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8" name="Picture Placeholder 75">
            <a:extLst>
              <a:ext uri="{FF2B5EF4-FFF2-40B4-BE49-F238E27FC236}">
                <a16:creationId xmlns:a16="http://schemas.microsoft.com/office/drawing/2014/main" id="{CCDC6E92-1B4E-4F2A-BD85-917834D7D1BF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8398700" y="-594066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9" name="Picture Placeholder 75">
            <a:extLst>
              <a:ext uri="{FF2B5EF4-FFF2-40B4-BE49-F238E27FC236}">
                <a16:creationId xmlns:a16="http://schemas.microsoft.com/office/drawing/2014/main" id="{60FE58BF-2882-4922-8BE2-DC5C806999A3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11002077" y="831779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3" name="Picture Placeholder 75">
            <a:extLst>
              <a:ext uri="{FF2B5EF4-FFF2-40B4-BE49-F238E27FC236}">
                <a16:creationId xmlns:a16="http://schemas.microsoft.com/office/drawing/2014/main" id="{DFC0A416-BD43-4889-A746-153B68F952A1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092594" y="-1470698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4" name="Picture Placeholder 75">
            <a:extLst>
              <a:ext uri="{FF2B5EF4-FFF2-40B4-BE49-F238E27FC236}">
                <a16:creationId xmlns:a16="http://schemas.microsoft.com/office/drawing/2014/main" id="{0B4C680D-3D96-4F02-8FDE-6C344B4EA949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695970" y="-44854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75">
            <a:extLst>
              <a:ext uri="{FF2B5EF4-FFF2-40B4-BE49-F238E27FC236}">
                <a16:creationId xmlns:a16="http://schemas.microsoft.com/office/drawing/2014/main" id="{0136ECC1-14F7-404A-BB65-765B022634A5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8307095" y="1365493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6" name="Picture Placeholder 75">
            <a:extLst>
              <a:ext uri="{FF2B5EF4-FFF2-40B4-BE49-F238E27FC236}">
                <a16:creationId xmlns:a16="http://schemas.microsoft.com/office/drawing/2014/main" id="{61F32264-5F7E-4A46-97AB-AABAB86F1EA9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10911794" y="2784466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2" name="Picture Placeholder 75">
            <a:extLst>
              <a:ext uri="{FF2B5EF4-FFF2-40B4-BE49-F238E27FC236}">
                <a16:creationId xmlns:a16="http://schemas.microsoft.com/office/drawing/2014/main" id="{35C81404-E27E-4F36-A623-E57FC83C04C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51309" y="-1058251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8" name="Picture Placeholder 75">
            <a:extLst>
              <a:ext uri="{FF2B5EF4-FFF2-40B4-BE49-F238E27FC236}">
                <a16:creationId xmlns:a16="http://schemas.microsoft.com/office/drawing/2014/main" id="{65B77482-57E1-46FD-913A-0092573AC5F1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754685" y="367594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9" name="Picture Placeholder 75">
            <a:extLst>
              <a:ext uri="{FF2B5EF4-FFF2-40B4-BE49-F238E27FC236}">
                <a16:creationId xmlns:a16="http://schemas.microsoft.com/office/drawing/2014/main" id="{B37A391A-9563-4D8D-9F81-AF2A558906B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358062" y="1793439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0" name="Picture Placeholder 75">
            <a:extLst>
              <a:ext uri="{FF2B5EF4-FFF2-40B4-BE49-F238E27FC236}">
                <a16:creationId xmlns:a16="http://schemas.microsoft.com/office/drawing/2014/main" id="{905913FF-40D6-422E-AE96-62587D32CE1B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969186" y="3203785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11" name="Picture Placeholder 75">
            <a:extLst>
              <a:ext uri="{FF2B5EF4-FFF2-40B4-BE49-F238E27FC236}">
                <a16:creationId xmlns:a16="http://schemas.microsoft.com/office/drawing/2014/main" id="{139B3716-743D-4E4C-8E9E-28622348549F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0573886" y="4622758"/>
            <a:ext cx="3973245" cy="2235242"/>
          </a:xfrm>
          <a:custGeom>
            <a:avLst/>
            <a:gdLst>
              <a:gd name="connsiteX0" fmla="*/ 215874 w 10578156"/>
              <a:gd name="connsiteY0" fmla="*/ 0 h 5950214"/>
              <a:gd name="connsiteX1" fmla="*/ 10362282 w 10578156"/>
              <a:gd name="connsiteY1" fmla="*/ 0 h 5950214"/>
              <a:gd name="connsiteX2" fmla="*/ 10578156 w 10578156"/>
              <a:gd name="connsiteY2" fmla="*/ 215874 h 5950214"/>
              <a:gd name="connsiteX3" fmla="*/ 10578156 w 10578156"/>
              <a:gd name="connsiteY3" fmla="*/ 5734340 h 5950214"/>
              <a:gd name="connsiteX4" fmla="*/ 10362282 w 10578156"/>
              <a:gd name="connsiteY4" fmla="*/ 5950214 h 5950214"/>
              <a:gd name="connsiteX5" fmla="*/ 215874 w 10578156"/>
              <a:gd name="connsiteY5" fmla="*/ 5950214 h 5950214"/>
              <a:gd name="connsiteX6" fmla="*/ 0 w 10578156"/>
              <a:gd name="connsiteY6" fmla="*/ 5734340 h 5950214"/>
              <a:gd name="connsiteX7" fmla="*/ 0 w 10578156"/>
              <a:gd name="connsiteY7" fmla="*/ 215874 h 5950214"/>
              <a:gd name="connsiteX8" fmla="*/ 215874 w 10578156"/>
              <a:gd name="connsiteY8" fmla="*/ 0 h 5950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78156" h="5950214">
                <a:moveTo>
                  <a:pt x="215874" y="0"/>
                </a:moveTo>
                <a:lnTo>
                  <a:pt x="10362282" y="0"/>
                </a:lnTo>
                <a:cubicBezTo>
                  <a:pt x="10481506" y="0"/>
                  <a:pt x="10578156" y="96650"/>
                  <a:pt x="10578156" y="215874"/>
                </a:cubicBezTo>
                <a:lnTo>
                  <a:pt x="10578156" y="5734340"/>
                </a:lnTo>
                <a:cubicBezTo>
                  <a:pt x="10578156" y="5853564"/>
                  <a:pt x="10481506" y="5950214"/>
                  <a:pt x="10362282" y="5950214"/>
                </a:cubicBezTo>
                <a:lnTo>
                  <a:pt x="215874" y="5950214"/>
                </a:lnTo>
                <a:cubicBezTo>
                  <a:pt x="96650" y="5950214"/>
                  <a:pt x="0" y="5853564"/>
                  <a:pt x="0" y="5734340"/>
                </a:cubicBezTo>
                <a:lnTo>
                  <a:pt x="0" y="215874"/>
                </a:lnTo>
                <a:cubicBezTo>
                  <a:pt x="0" y="96650"/>
                  <a:pt x="96650" y="0"/>
                  <a:pt x="215874" y="0"/>
                </a:cubicBezTo>
                <a:close/>
              </a:path>
            </a:pathLst>
          </a:custGeom>
          <a:solidFill>
            <a:schemeClr val="tx1">
              <a:alpha val="4000"/>
            </a:schemeClr>
          </a:solidFill>
          <a:effectLst>
            <a:outerShdw blurRad="876300" dist="787400" dir="2400000" algn="ctr" rotWithShape="0">
              <a:schemeClr val="tx1">
                <a:alpha val="34000"/>
              </a:schemeClr>
            </a:outerShdw>
            <a:reflection blurRad="76200" stA="48000" endPos="98000" dir="5400000" sy="-100000" algn="bl" rotWithShape="0"/>
          </a:effectLst>
          <a:scene3d>
            <a:camera prst="orthographicFront">
              <a:rot lat="19848000" lon="3234000" rev="17862000"/>
            </a:camera>
            <a:lightRig rig="soft" dir="t"/>
          </a:scene3d>
          <a:sp3d extrusionH="95250" prstMaterial="plastic"/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4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decel="10000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decel="10000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decel="10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decel="10000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13" grpId="0" animBg="1"/>
      <p:bldP spid="14" grpId="0" animBg="1"/>
      <p:bldP spid="15" grpId="0" animBg="1"/>
      <p:bldP spid="16" grpId="0" animBg="1"/>
      <p:bldP spid="2" grpId="0" animBg="1"/>
      <p:bldP spid="8" grpId="0" animBg="1"/>
      <p:bldP spid="9" grpId="0" animBg="1"/>
      <p:bldP spid="10" grpId="0" animBg="1"/>
      <p:bldP spid="11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B307-A8E2-4DDC-8A99-DCEF5BBCC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9C878-F1E7-4E41-9C60-044349F47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F54A2-1D8C-4BA3-9652-175F789C4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CADF3-F92D-4AA0-A8F8-9765608FA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81309-E104-4375-82BB-A5B18DD85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34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7317B-52F1-4DF9-AAD1-36A2DD7F3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1FA7E-D650-4CC9-9D8C-A6EF94D8D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65DE4-060C-45C9-895D-21997F437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F12C9-6D5E-432C-9635-6947D0E97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E93A27-A952-435C-A6FB-4D18B8C07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2FE5E-9B75-4F6F-B7BE-DC36ED9FF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0A111-2A3F-4845-9E26-6D4D4C254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EC3CB9-BD99-4434-8F9D-023FD353B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5B7BA-6BDA-4A7A-92C2-A02B6638D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9FB77-0F6F-4568-8AD5-83943DF6A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84FCFD-A0F8-444B-9F2A-ACA1B909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4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BA744-EB4D-49F7-A56A-86B912D09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84EED-BD1E-46A4-9963-852FD7245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A8E464-0AAA-4216-A6AD-45DDBB787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1413CF-3AA9-4000-BC71-C023F4F3AF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75136E-7C24-4803-8CCC-653CCDBCB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B25032-5D95-4CF7-A674-D0998B6DF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6A32D1-4B62-4F1E-AB23-DE9ED1B3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C847F6-A796-49F2-A18A-97E7C5357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31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4B451-E704-4790-8311-DE60F8F9B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B645FF-28A2-4212-B76F-D1E325DD7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9D785-8EF0-42CA-9E91-D5051F5D2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A89822-5A60-41B4-A832-655E3C21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4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E736E4-67BD-4335-B46E-5DBD7A2E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84826-D94E-4178-BA3E-53E05E7C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9857C-221E-4CEB-9B55-0E9B8F4C5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72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E8F16-F7FC-4D03-A98C-224937D58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1AAFC-815D-4C6A-B762-DEFDD3543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12BB8F-B7E2-49A9-80CA-B7F944734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C214E-7FDC-404E-9250-05D60277C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95530-6EDA-482F-852D-8BAC0B0E8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9EBAC2-274A-4562-8FCC-C3A28531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3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0661C-CCEE-430F-8AB3-1BAECDDB8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388E8D-8D84-4FDB-BCFC-F28BBDDF61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2EB40F-AD69-40D9-B02B-BFF89F88C1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CACCD-3775-4D14-839E-DCC66849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3779A9-1FDB-4959-9A5E-677176D3A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D34004-1696-402E-A7AC-1DA0A220E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5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401284-0BC3-4932-953F-BD12EBFF9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51E426-4C0D-4569-9EB9-AA395B9E92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206A0-5F72-4CDB-8045-FD9ADE6FB5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8A67B-AB14-440B-8C2B-A53C85BDE44D}" type="datetimeFigureOut">
              <a:rPr lang="en-US" smtClean="0"/>
              <a:t>4/28/2022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F5A8A-9D79-4340-9D71-D047C4159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8BFDE-EEFE-444E-8E07-99AA6E64D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9EA08-57FF-42E7-8CE6-7B32E468B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861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EF813D5-346C-4A9E-B20E-5714E3BACA49}"/>
              </a:ext>
            </a:extLst>
          </p:cNvPr>
          <p:cNvCxnSpPr>
            <a:cxnSpLocks/>
          </p:cNvCxnSpPr>
          <p:nvPr/>
        </p:nvCxnSpPr>
        <p:spPr>
          <a:xfrm>
            <a:off x="151309" y="6215961"/>
            <a:ext cx="11678741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0133E4-2FB4-4A71-9E3B-2BABC1DAE0FE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5795324" y="-2019201"/>
            <a:ext cx="3973245" cy="2234951"/>
          </a:xfrm>
        </p:spPr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68684A6-D6F8-4F4F-B914-B5C8C7521117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8398700" y="-593542"/>
            <a:ext cx="3973245" cy="2234951"/>
          </a:xfrm>
        </p:spPr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01D6F62-F43A-4FE3-8616-85E638D4BD7F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11002077" y="832117"/>
            <a:ext cx="3973245" cy="2234951"/>
          </a:xfrm>
        </p:spPr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07B9442-63DE-410B-8ADC-13E91388337D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092594" y="-1470060"/>
            <a:ext cx="3973245" cy="2234951"/>
          </a:xfrm>
        </p:spPr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5A1D8F8-348F-427C-9698-A4DF1F72EC24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695970" y="-44401"/>
            <a:ext cx="3973245" cy="2234951"/>
          </a:xfrm>
        </p:spPr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954808C-E57A-4BC4-A2EF-F033464020CB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8307095" y="1365762"/>
            <a:ext cx="3973245" cy="2234951"/>
          </a:xfrm>
        </p:spPr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67AD0F0-0817-40EB-9C9F-50F7592EB1C3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10911794" y="2784550"/>
            <a:ext cx="3973245" cy="2234951"/>
          </a:xfrm>
        </p:spPr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F8A8F42-1622-40EE-A2DD-10A792E54C2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51309" y="-1057666"/>
            <a:ext cx="3973245" cy="2234951"/>
          </a:xfrm>
        </p:spPr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80463EF9-59ED-4F0C-9D4A-D1BED048457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754685" y="367993"/>
            <a:ext cx="3973245" cy="2234951"/>
          </a:xfrm>
        </p:spPr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924FCFAC-2648-45D9-8979-0B53305B4C2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358062" y="1793651"/>
            <a:ext cx="3973245" cy="2234951"/>
          </a:xfrm>
        </p:spPr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634CAFB-2BEA-44FE-BFE9-A266289372E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961439" y="3196944"/>
            <a:ext cx="3973245" cy="2234951"/>
          </a:xfrm>
        </p:spPr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E9DF5928-F00A-406F-9F9F-FF64624C6848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10573886" y="4622603"/>
            <a:ext cx="3973245" cy="2234951"/>
          </a:xfrm>
        </p:spPr>
      </p:sp>
    </p:spTree>
    <p:extLst>
      <p:ext uri="{BB962C8B-B14F-4D97-AF65-F5344CB8AC3E}">
        <p14:creationId xmlns:p14="http://schemas.microsoft.com/office/powerpoint/2010/main" val="351156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5074B765-DB45-4DCA-ACF7-7EB202A42FD2}"/>
  <p:tag name="ISPRING_RESOURCE_FOLDER" val="E:\NETWORK PdP\39. KSK1033 2022\3. KERTAS TUGASAN\KERTAS TUGASAN K1-iSpring\"/>
  <p:tag name="ISPRING_PRESENTATION_PATH" val="E:\NETWORK PdP\39. KSK1033 2022\3. KERTAS TUGASAN\KERTAS TUGASAN K1-iSpring.pptx"/>
  <p:tag name="ISPRING_PROJECT_VERSION" val="9.3"/>
  <p:tag name="ISPRING_PROJECT_FOLDER_UPDATED" val="1"/>
  <p:tag name="ISPRING_SCREEN_RECS_UPDATED" val="E:\NETWORK PdP\39. KSK1033 2022\3. KERTAS TUGASAN\KERTAS TUGASAN K1-iSpring\"/>
  <p:tag name="ISPRING_PLAYERS_CUSTOMIZATION_2" val="UEsDBBQAAgAIAGp1Y1TuA81MSQMAAOMJAAAUAAAAdW5pdmVyc2FsL3BsYXllci54bWytVslu2zAQPTtA/kHgPaIdd0kCKUFbwOihLQK4282gpbHEWiJVkorifH1H1K7IbgPUgA1pOO9xlsehvbvHNHEeQGkuhU8W7pw4IAIZchH55NvX1cUVubs9P/OyhB1AOTz0SS54CWAJcULQgeKZQfA9M7FPegYXmYmTKS4VNwefLOfI3e60vCTnZzN0EdonsTHZDaVFUbhcI0JEWiZ5SaLdQKY0U6BBGFC0CoM4DfbG/B2N31QKag4Z6B4yMy/fuCZpOR41H5AUS1eqiF7O5wv68/OndRBDyi640IaJAIiDlZzZUm5ZsP8swzwBXdpmXhXkGowpg7C2mWdu+OJKOFoFPqkcNilozSLQbiIiQlu/hrMhqDCNdcNEuBHsgUeszG2jay/boo5Ex1KZIDc1eg+HrWQq3LT2nr9HJyL2dgnTcc2nB7lY/j2vk7F+m/J9MhabUb5NuI5xqQ/prNNJ0OGuXmprbGX7rZHtqmQijoLfOVcQ2tfv7QmYL0i1YStzG6eriwAX8GnFAiPV4QPCULq1bNxWKW6lFNeCWg633X3dUZAm2x0wkytoSjXzHngI8gtTyvbr1qgcPDoy1lg6BHu0SrluUtcQLzZp8vofelP6jVrzS0txqjcW8j9a8xGJ2qpwEcLjiqOPgRSragDLXdpckyVuuWcXk863ae84DUzdWcC2/MIRYJiKAE9/yAyjnZ0eg4JiGl2CXI2wvYWj4JhHcYJfM8kwXj1KkzK1n2ToLRwFJzLYT0Bb81HgVskCM9R5luEIeF685+ttR+i4JSNltnL06MRA9IJcG5nyJ6v1waQ0N1bUJ87v+Zlz7NOA3mW8hbydn0KMZsEgrmYy7E4R4GR44FCsBzwXtdXNcIxPTPvyaTTiS9N9OWWa+VwaNlllGU9yMHlWeTUnOc9GPiHsWJ6YD/2EhteHhY4Snr45prh+4FmVxZo/gVPwsPxzsFhiqZ0YSr375M3VsseAWsTZONjemo7tuJOiqYPrUvtW/dp2NHdUrZVKZsck5dW9qDDVPHiPcoyUzEU4EoBtWE2vE5zI7xQwJ4EdZrS4xOMhM5+8woc65+vX113KbxfXDdbGdV9tXMXyggupDriTH60PUpuIV881fPwDUEsDBBQAAgAIAPZZnFTMt1HWbwYAACoZAAAdAAAAdW5pdmVyc2FsL2NvbW1vbl9tZXNzYWdlcy5sbmetWdtu4zYQfV9g/4EwEKAFttndAhsUReIFLTO2EFnSSnS86QUCY9E2EUl0JcpJ+tSv6Yf1SzqkZMfeCyQ5AZIgkjFnhsMzZ4b0+ceHNEEbnhdCZhe996fveohncxmLbHnRm9LLn37poUKxLGaJzPhFL5M99LH/+tV5wrJlyZYc/n/9CqHzlBcFPBZ9/fT0jER80fMHEbYsEob2wCERDmwcOXhAnGiArauIetGAjGy31x9JpOBnxdEtX4osgyCQXJgXRSJifv62Ru3mxKPUm0Q+donT6w+kUjJFA5Yfh+bia3uEqe250WAKwG7Y67tsI5ZMQQrRbQnwWXEcdkgotd0RIOL5HAzErUiEekQhVwpycSyqYw9Jrx8en0Hq+dv0Ubnumrvp0PYgbUFQZc1AwgrLWEiUsTw3iesA6Dv4hgRRaBEA1dAejcKp73sBJUOIULNFpGVSbYgoUCYVKsr1WuaKx0hkhlDsIMOp7JSb8Mp2I3Bv1le/th2b3kQTT+ealnmGwPmLOXG9YIKdA/TF4gXg/YCExKWQTn/sUa/X93Ne8EzxHK1XUskueJpmkRt5l5HlTV1aMw6dfJqS0Oy8O50MSHCiS/qEehTWs/0oPOng6Br8fINQ1+DsOELNMCRggoOrKidWQODFMJrZdNzrWzlnmjb3Qq2QCNe5FiW+YUlZ8avWziZ3W6XDvl/rxjbuAZvfNVlb3gTq7yZyvBGIpT2CsGS6ZtkjcuRS/pH98PPZ2cP7D2c/dgIKgVLOIRQySB/etQByaeA5lSxELvkM+63/drPzptSxXaB0/U83ayDvNTAW/jbaTYMAaF5z1A6NZuhcOMRoxo0s0YptuG4/G8HvjUJAGYi87jz6g7mEF1nZWGNDb4KBRlBZNLAtTVEoBZnnj28q4SnVSubgrkCxKNhtAuTSPjWv9OfrqgIrdkktViBhsUyZyE6bXc9cx8NDQ7MJ8BuPtF7sFgVIB/CG1BtdOG/AxX2WSBajRc4B0AsRW68TMa9ltGa+n7DHxigCPIM2BnT3nBAUbLh90+uTLEbDnOnFdkQJcEgCAMhZwfMjbCPDdWOOcJJ0Qxjbo7EDv1SHMBbLVQK/qmscPgEm+LxRK2pBxmE484KhTprWY4bWrCjuZR4fsHR/P5uAbdfyoBAsugeu2+UOGPghYPrLcz5XzWAQJTb8rusKlgoEjKgRA11SaVkoKJt0nXDFTbRCL4XNq1GJLyTUV8JhejLcB++m2Bpp7uCpa42jAd2JqMPKbL5qaQfF+c362K+GEmiyz/nGmGo0mDY/g7qAGHpdLLwr0MCrLhY3BMZE+NNkszevgu5tRWkrenOmNSZ5rEcJzaaNkGUBb3RKQJrMjhSn3dyEBDq7S23sfEdbK9TtLLYUGw5x5DHPGx2B3FtkqIvq09T+LbrEtmN69ZfUY49m7mPxhmVzfaCYM72nj/BZLGLzmaa98f9XKf5GTNVSf1J3CXdIPp90jeegsXynIphSPF2rJtc6YXX4x0ShS/y7IbRZ+nH+d2P5i+zM3iD/7P05ODB02aPGIJ6Zqfa79dKR1LM/gYFFN0eYMZL2VmPtdmB7uiM2nzye7Gz38uCgYWcL2d7a9WoAV6JjMcIx5NhEHsKok0IXam9rTh/74ZtzR3v7GRmENoWuM+O3hVCNnk09t+6vppyPb6x7M+tBs6E2dcjBPQdAJiKF+OMWmNMJ2WagahEHK5nJMolN+SfizrQJyG2Z8q+n4UUuU/M2YcWW/lWb+vicKKrFBZVTv8M8tavg1vuzV8DH71JIcABjjIVdS88+lq72pKURlI9OhUPD7egEdZQyNV9BO17IMotbAlVHsCG5xABWrznkLG+ewmqAL8Ko3qL67a+dQPREByJKdmC/u1Lx4s/OIHoZO4zq+kLxB9UMNB0YFoWRd3kJk9xi0WRB8eAwZPPQxqo+Km/tWp6cqQ3sf5EjKauaYipTeHXa7JfqKztDFkwptsYTqL/QlJsscxg6uyBs6WZ50wCOdHXlWgAEAwQVKuGIPDBdb11Q9dUPKLM5pPX6E5bfgaxTKZNOsZkN1OWkuq3p6Q6kVInIOkX+vKaqF0xtP8LDobkQgkzCef+umiFiOHDO65uhRC5bg1lj7ELX+AKPx0J1BQwI2V346EsNc4HgSKa/m/jvn3+b7KtrwlqTQfaq5yfR23zdt3dPhflW4/zt3pcc/wNQSwMEFAACAAgA9lmcVAAAAAACAAAAAAAAAC4AAAB1bml2ZXJzYWwvcGxheWJhY2tfYW5kX25hdmlnYXRpb25fc2V0dGluZ3MueG1sAwBQSwMEFAACAAgA9lmcVNkKRfBRBQAAGh4AACcAAAB1bml2ZXJzYWwvZmxhc2hfcHVibGlzaGluZ19zZXR0aW5ncy54bWzlWd1y2jgUvs9TaLzTy4bQJG2aATIUzMRT/hY7bTM7OxlhC6yNLLmSTEqv9mn2wfZJ9sgOBkJ+RFs63fYiQyyf79ORjs6fXDv7lDA0I1JRwetOdf/AQYSHIqJ8Wncugs7zEwcpjXmEmeCk7nDhoLPGXi3Nxoyq2Cdag6hCQMPVaarrTqx1elqp3Nzc7FOVSvNWsEwDv9oPRVJJJVGEayIrKcNz+NHzlCjnlsGCAP4SwW9hjb09hGoFU09EGSOIRqA5p2ZRmHUYVrFTKcTGOLyeSpHxqCWYkEhOx3Xnt5bbrrYPFzIFVZsmhJs9UQ0YNMP6FEcRNVpg5tPPBMWETmNQt3pw5KAbGum47hwevDA8IF/Z5MnZi8Vjw9MSsAtc306QEI0jrHHxWMwoyYRIMAdRDS0zAqRrYyuSmnzS5UAxFM05TmgYwBtk9qrutIOrkdtxR26/5V5djLqFqtaIwAu6rhXG73pt96o/CFz/6jzodbcGBe6HYAvQtppZ0w9Hru/2A3d09cYbbImwV2qJcXtNr7sl5r37xveCbWfqN3vbQobng74d5vxy6I66Xv/tVTAYdANvuETlZ3jltNYq6we/Bg4iMrl6vHWcJWOOKYNgc+eMK6IhXDEspyQQHQreOMFMEQf9lZLp7xlmVM+Nh0JUuyYkbaqUhHpkvK/uGI9ylnQFISgGLln69vHr0rVfnawtvVLMvlzWvVrWymA3jIUW31n76sFxqf7ro8fVf0DR2oxGRPSxlHnI2lzAkyq8WEbH6uHLl49r8cBsNaw1DmMIpXoRCVdHFlLU6I9DTWcQp8kdXScZY36WpkLqZTBdHSyVeICmNhF87fyZZzQWLCrtRpIxifo4ISsJyL+mvAOSVQdNwFMYWHSQEo58zCHpUQ1WDksClY2VpjpPdp1b6aakmCHgg6xMUM/fsHoYY6nWXKO0j0k0YeOPvtBE/VlsdzH0oKjPwATIOKiVvMsj1Jb4BpK0jfiQcBuxczg8zBwgIq2UkFhtIYmajFkJJ+DNNoLvyVhRTaxERcYiNBcZYvQa9lkg8Lssgf9iglaLAzSRIslHoYDRSOVmmVFyQ6Izm4kuYYokAyRUSykjupjhY0Y/ozGZCAm8BM/AbDBOVcG/vxVxipVakuKFjs+KFOv12+6HZ2aBOJphKFe2Iwf3Jkmqd8KP54gLvcDBdoQ4g1NhjBLRKH9ns7b9LzdDGWHAzt/IGmv8iiYZw9+SvtyQFeodmnw3s2xj+Cc1sJ42xrPc0Y3z5tTg4hRMUnDCixCyA+UZsSUMMUeCsznCIZRJyoSNGRWZgpEiQBTU6ss1LPBwTPOnKWQymFFGRFpRHlRfHB4dv3x18vp0v/Lv3/88fxR0W0AOGTbTFRVk69G2wxp5p8V5AvdAK2GHutNQPAF6sK2wxm2r5iMthjXynkbDGnu33bAGbjQdTyAfaT02sB0hExN1og173t+FWsA9o3SzFXjvvODyHoLcFTYLtlrFFJP315Z5pf+jlpa+2xy1zhGY66Ib+Kc24aEvIBLrMIYAMzFXMZaYvDWwkR1cBGB/14rWmNmqbh2576wIweBWUddu2v7AasFvbaRGRZ05XKkxrVSAumFa5EGoHBhNoNCNvlsW+JqYbOXD3zic7yzM/T9C1Ve3wUWs21GoIliG8c6O7q+RTHZpoJ9423/s+6Gf+RJntLhOthHuYXlNJAqEYFbyw8WlKfL4xKo48QlBCTTkdhsYke8artYPvu/2vDeDbvsXSA0/6A4WT+WHkrUvI+WN/fqnRPMmoZwmsK2miS+/PzaOjw5qlftf7e0B2/r33Mbef1BLAwQUAAIACAD2WZxUG2kzO4cDAAA7DAAAIQAAAHVuaXZlcnNhbC9mbGFzaF9za2luX3NldHRpbmdzLnhtbI1WUW/aMBB+Lr8CsXdYKRutlEailErV2FqtjHcnOcDCsSPboWO/fmcnDg4ECBESvvu+8/nuy5lAbSnv7kAqKvhjb9QLOzdBnEsJXC8gzRjR0I2IgtfksffyZz7vDSxCMCE/QGvK1woNpaVLERWLNCN8Pxdr0Y9IvF1LkfOkF355uTNPMLDQI9Jmn4FklG8R9214//T80oxjVOlXDWl/RWLoC0wcCbPb2XA2bEPIJCgFJpmH58lw8v0Kh5EImNtlNB7djyatGIdtXuynFWlHFdWWNB6O78ajZhKWFrH1ul7YIxNZnrVvQybF2uR+xBib5wqDCZKgGhD+/GCeK3BU1t5scqXfGv7qK7WPcq0F78eCaxRtnwuZEoaclf204pQdbsGwKqq2wMyjpAXBKSgaJ/G5wpA11KseQ3KbnOsTVg9kHX8p+0I1fjFJM1AxmmAeQiY2Y/hqngO0/OW9+YGpoRTs3exQmwhGzxGDUMscgoFbGY/aiM+3XOPrDuGKMIVu3+Qg73jId5IrF6Juc6jf8El54kFKg/MvBctTmBZZerC63aGn0yfbNz+vylYlJmFXmrzMDkaH+4X1PsF5Rof7MEV/42x/Aj72GIZ7hZ6Ibd6FQt8EwAn+dtVxK+sy4edm8Chvv9JgAalIILR6WNAUTGeCgbWZJAZHWQSc7OiaaLxFfhpMtLepq2Bw5Cg01CiZQFPN4FRIscilwiTQuSwPV3anwWMIxaunJnoOK+2wdaMrvbml/F7b9WX1loGKIhWLrsbr67GXErkFuRCCqV63pOAIwwj21jyGm1sCpw/IV74SbQhcaPAj27wbkaJ4lVphidYk3qSYSXPWVels7xp7FJT7nfaO52kEcob9puCEVrcZ1IauNwy/eknhE5I6/IzT8PQGQ3FCKw17BtthIDLeOH0XC2NPc6Ypgx24geAZzCHPHCdQKOnTMxrd1LXmWa4KrZwdByX4qLrjBL7EfER9BvmOyzrWJFL2MId54CbwIaI3k8uZZjTojzO7tjLxA6KzoVbYEK9uJNfiQxOpy3CHtT0o2cGE09SODjR72zZ4DIMJkZUVsC5XyBO729xcJlUg5eANnmaCGYvhsIlgPfWpuMB3LVxJAH8iWmOnmtM/YB8JIpNfFaA2uBvchosnw4vMDlccymmmg4Fnsq3wOpBSTs1//mmutEjpPxtnVrsmLkI6GA59YafzH1BLAwQUAAIACAD2WZxU0R5ofU4FAACkHQAAJgAAAHVuaXZlcnNhbC9odG1sX3B1Ymxpc2hpbmdfc2V0dGluZ3MueG1s3Vnbbts4EH3PVxBa9LFxLk3aBnYCx1YQob6tpbQNFouAlmiLG4pUScqp+7Rfsx+2X7JDKZbt2HHobpyifShS0XMOh5yZw6FUPfuaMDQmUlHBa87+7p6DCA9FRPmo5lwFF6/fOUhpzCPMBCc1hwsHnZ3uVNNswKiKfaI1mCoENFydpLrmxFqnJ5XK3d3dLlWpNL8KlmngV7uhSCqpJIpwTWQlZXgCf/QkJcq5Z7AggH+J4Pew050dhKoFU1tEGSOIRuA5p2ZRmF3qhDmVwmqAw9uRFBmPGoIJieRoUHN+a7jN/ebh1KZgatKEcLMl6hQGzbA+wVFEjROY+fQbQTGhoxi83d9746A7Gum45hzuHRgesK8s8+Tsxdqx4WkI2ASu7ydIiMYR1rh4LGaUZEgkRIOoUy0zAqQLY3OWmnzV5UAxFE04TmgYwC/IbFXNaQY3fffC7budhntz1W8VrlojAi9ouVYYv+U13ZtON3D9m8ug3doYFLifgw1Am3pmTd/ru77bCdz+zbnX3RBh79QM47brXmtDzCf33PeCTWfq1NubQnqX3Y4d5vK65/ZbXufDTdDttgKvN0PlOTyXrdXKYuJXoUBEJufTW8dZMuCYMtCaBzmuiAa1YliOSCAuKFTjEDNFHPRXSka/Z5hRPTEVCqJ2S0haVykJdd9UX80xFeXM6ApCcAxKsqzto/dlab99t7D0SjH7bFkrvayWWteLhRYv7P3+3lHp/vs3691/xNHqmEZEdLCUuWQtL+BJFw5m6rh/eHy83otHZqtirXEYg5TqqRLOj0ytqPEfh5qOQafJA1+HGWN+lqZC6pmYzg+WTjxCUx0KvpB/5hkNBIvKuJFkQKIOTqAKehfcQUMoDQYh7KaEIx9zOOSohrCGJUJlA6Wpzg+3i3vruqSYITjA4BQmqO0vhTmMsVQLtVAGxJws4ekfHaGJ+rPY32LoUVOfwZ4jU5FW9i6PUFPiOziUbcx7hNuYXUK2MJMxRFo5IbHawBLVGbMyTqB8bQw/kYGimliZioxFaCIyxOgt7LNAUGhZAv+LCZrvBtBQiiQfZVhppPKwjCm5I9GZzUTXMEWSARK6o5QRXczwJaPf0IAMhQRegscQNhinquDf3Yg4xUrNSPHUx1fFmep1mu7nV2aBOBpj6E82I4d6Jkmqt8KPJ4gLPcXBdoQ4g6wwQYlolP9ms7bd7w9DKSkQ52eKxgK/oknG8HPSlxsyR73FkG9nlk0C/6QH1tPGeJwXuinenBpKnEJICk74IYSDg/KM2BKGmCPB2QThEPoiZWRjTEWmYKQQiIJafb+HBR7SNH8awdUJZpQRkVaUe/sHh2+Ojt++e3+yW/n3739erwXdd4w9hs10RcvYWHvPsEY+uNM8gXvk7mCHenCDeAL06D3CGrepm2vuFNbIFTcLa+zD+4U1cOmW8QRyzV1jCXshZGJUJ1qK5+prpwXcM07XG4H30QuuVxDkpbDcsFUrpntc3Uzmrf2DXnLw45pJ3633G5cIAnTVCvwTG0HoCNBeHcYgKUPztsUSk3f/NrbdqwAi7lrRmsBadap996MVIYTYSmftpu10rRb8wcaqX3SWvbmu0soF6BRGxckHvQKjCbS20Yvp/v9RYauqfWYB35qw/RzitPKmS9eqU6FnWxIngmUYby1Zf+ID48fF5Bfe6ZXZr1YdzsgnCTWgFzqlf+X3Mv3pK2Eb4zaWt0SiQAhmZd+bvvhEHh9adR8+ISiBO7bdBkbkRdVpMel9t+2dd1vNrWY/tUv/n0Jynnf7iqfyS8fCp43ylfvit8AdGF/8snq68x9QSwMEFAACAAgA9lmcVHrSF6LEAQAAigYAACEAAAB1bml2ZXJzYWwvaHRtbF9za2luX3NldHRpbmdzLmpzb26NlMFOwzAMhu88xVSuaIJuUMZtaJuExAEJbohDmnpdtTSOkqwwEO9O0zJIWheWXJq/X3/HSe2Pk1E9Ih6NbkYfzXOzfgjXjQZOs3oHZ6EuBvTS6ZERRQZPRQmikBB1kOrw6Y/8+UtQxpFsTNP9o7M1nl+E7s2aCePjirDQhGYIrSK0V0J7owK/B5l9Z9Vm5B1zurMW5ZijtCDtWKIuWcNEp+tm+Al2YKxA/4OuGYfA9DK+TrNB8tdxmiYZn/kcx1Ixub/HHMcp49tc405mLb2auOnTm70CXV/49ifs7WLlA6Iw9s5C2Q28vFjGy3iYVBqMge+4s8U8nl+RsGApCD+hZHo9nf+BBsarZvxBV4Up7IFO4mSSTH1asRx6p8Qhu8gmISZrr95p9oK3nIU36yXDAkKwPeieVf/HUKh26ogLVBpzdyJ9NHGTRAWyrJB5yy1mbpKc26yzHfo3mo4xTlFnh9uDczd9pnMY8ygoszKs0rY1eGW3Iaq4HGo2R3QKSxa76US9p/qEoEQqLhKaoj6uyM3Ybudx6+c6baa3oJ8QRd1M3SWBqZsL6Du5RicwaxnflLVWp/PiNw5y5/zoHDvbPPn8AlBLAwQUAAIACAD2WZxUuOc88l4AAABjAAAAHAAAAHVuaXZlcnNhbC9sb2NhbF9zZXR0aW5ncy54bWwNyr0OQEAMAODdUzTd/W0Gx2a04AEaGpH0WnFHeHu3fcPX9q8XePgKh6nDuqgQWFfbDt0dLvOQNwghkm4kpuxQDaHvslZsJZk4xhQDnEIfXzP7hMgj+TSHWwTLLvsBUEsBAgAAFAACAAgAanVjVO4DzUxJAwAA4wkAABQAAAAAAAAAAQAAAAAAAAAAAHVuaXZlcnNhbC9wbGF5ZXIueG1sUEsBAgAAFAACAAgA9lmcVMy3UdZvBgAAKhkAAB0AAAAAAAAAAQAAAAAAewMAAHVuaXZlcnNhbC9jb21tb25fbWVzc2FnZXMubG5nUEsBAgAAFAACAAgA9lmcVAAAAAACAAAAAAAAAC4AAAAAAAAAAAAAAAAAJQoAAHVuaXZlcnNhbC9wbGF5YmFja19hbmRfbmF2aWdhdGlvbl9zZXR0aW5ncy54bWxQSwECAAAUAAIACAD2WZxU2QpF8FEFAAAaHgAAJwAAAAAAAAABAAAAAABzCgAAdW5pdmVyc2FsL2ZsYXNoX3B1Ymxpc2hpbmdfc2V0dGluZ3MueG1sUEsBAgAAFAACAAgA9lmcVBtpMzuHAwAAOwwAACEAAAAAAAAAAQAAAAAACRAAAHVuaXZlcnNhbC9mbGFzaF9za2luX3NldHRpbmdzLnhtbFBLAQIAABQAAgAIAPZZnFTRHmh9TgUAAKQdAAAmAAAAAAAAAAEAAAAAAM8TAAB1bml2ZXJzYWwvaHRtbF9wdWJsaXNoaW5nX3NldHRpbmdzLnhtbFBLAQIAABQAAgAIAPZZnFR60heixAEAAIoGAAAhAAAAAAAAAAEAAAAAAGEZAAB1bml2ZXJzYWwvaHRtbF9za2luX3NldHRpbmdzLmpzb25QSwECAAAUAAIACAD2WZxUuOc88l4AAABjAAAAHAAAAAAAAAABAAAAAABkGwAAdW5pdmVyc2FsL2xvY2FsX3NldHRpbmdzLnhtbFBLBQYAAAAACAAIAHoCAAD8GwAAAAA=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rohani karim</dc:creator>
  <cp:lastModifiedBy>rohani karim</cp:lastModifiedBy>
  <cp:revision>4</cp:revision>
  <dcterms:created xsi:type="dcterms:W3CDTF">2022-04-28T03:03:57Z</dcterms:created>
  <dcterms:modified xsi:type="dcterms:W3CDTF">2022-04-28T03:17:21Z</dcterms:modified>
</cp:coreProperties>
</file>